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40098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API Logging and Monitoring for Security Events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30435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API security through real-time logging, monitoring, and alerting. This project aims to revolutionize incident response and threat detection in API ecosystems.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6918" y="2406610"/>
            <a:ext cx="16966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robust system for tracking and identifying API security incidents in real-time.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9653" y="4255056"/>
            <a:ext cx="22407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real-time logging, integrate monitoring tools, and set up automated alerts for suspicious activities.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6915" y="6103501"/>
            <a:ext cx="20966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Significance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proactive API security, minimize threat response time, and align with SIEM standards.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3013"/>
            <a:ext cx="852999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Existing System Challenges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Limited Visibility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APIs often lack comprehensive logging, hindering effective security incident tracking and analysis.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67653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Slow Incident Response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Without real-time monitoring, identifying and responding to suspicious activities is significantly delayed.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26207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Minimal Automation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setups frequently lack automated alerts, leading to delayed responses to potential security threats.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128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622" y="2579370"/>
            <a:ext cx="4225885" cy="52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Proposed Solution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33676" y="3361015"/>
            <a:ext cx="22860" cy="4402098"/>
          </a:xfrm>
          <a:prstGeom prst="roundRect">
            <a:avLst>
              <a:gd name="adj" fmla="val 310565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1012388" y="3729871"/>
            <a:ext cx="591622" cy="22860"/>
          </a:xfrm>
          <a:prstGeom prst="roundRect">
            <a:avLst>
              <a:gd name="adj" fmla="val 310565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54963" y="3551158"/>
            <a:ext cx="380286" cy="380286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87003" y="3614499"/>
            <a:ext cx="116205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774746" y="3529965"/>
            <a:ext cx="2112883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Logging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774746" y="3895368"/>
            <a:ext cx="1226403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 and analyze security-related events as they occur, providing immediate insights.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12388" y="4872633"/>
            <a:ext cx="591622" cy="22860"/>
          </a:xfrm>
          <a:prstGeom prst="roundRect">
            <a:avLst>
              <a:gd name="adj" fmla="val 310565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654963" y="4693920"/>
            <a:ext cx="380286" cy="380286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8310" y="4757261"/>
            <a:ext cx="153472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774746" y="4672727"/>
            <a:ext cx="2399943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Integrated Monitoring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774746" y="5038130"/>
            <a:ext cx="1226403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Prometheus and Grafana to visualize data, offering clear and actionable insights.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012388" y="6015395"/>
            <a:ext cx="591622" cy="22860"/>
          </a:xfrm>
          <a:prstGeom prst="roundRect">
            <a:avLst>
              <a:gd name="adj" fmla="val 310565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654963" y="5836682"/>
            <a:ext cx="380286" cy="380286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3311" y="5900023"/>
            <a:ext cx="143589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774746" y="5815489"/>
            <a:ext cx="2112883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Automated Alerting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774746" y="6180892"/>
            <a:ext cx="1226403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Configure alerts for specific risk events, notifying administrators instantly of potential threats.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12388" y="7158157"/>
            <a:ext cx="591622" cy="22860"/>
          </a:xfrm>
          <a:prstGeom prst="roundRect">
            <a:avLst>
              <a:gd name="adj" fmla="val 310565"/>
            </a:avLst>
          </a:prstGeom>
          <a:solidFill>
            <a:srgbClr val="E5BEB2"/>
          </a:solidFill>
          <a:ln/>
        </p:spPr>
      </p:sp>
      <p:sp>
        <p:nvSpPr>
          <p:cNvPr id="21" name="Shape 18"/>
          <p:cNvSpPr/>
          <p:nvPr/>
        </p:nvSpPr>
        <p:spPr>
          <a:xfrm>
            <a:off x="654963" y="6979444"/>
            <a:ext cx="380286" cy="380286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61286" y="7042785"/>
            <a:ext cx="167640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774746" y="6958251"/>
            <a:ext cx="2112883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SIEM Compliance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774746" y="7323653"/>
            <a:ext cx="1226403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Adhere to Security Information and Event Management best practices for comprehensive security.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332" y="469821"/>
            <a:ext cx="486191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Technologies Involved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3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332" y="1857970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Backend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3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with Express for building and securing robust APIs.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3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3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3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 or MySQL for efficient structured data and log storage.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332" y="5364599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Monitoring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3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Prometheus and Grafana for collecting metrics and visualizing real-time data.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3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3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Alerting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3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Configurable alerts integrated with email or Slack for instant notifications.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789" y="501134"/>
            <a:ext cx="7871222" cy="113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Architecture and Workflow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89" y="1910120"/>
            <a:ext cx="909042" cy="14545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484" y="2091928"/>
            <a:ext cx="2365177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API Request Logging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484" y="2485073"/>
            <a:ext cx="668952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requests trigger event logging, capturing critical security-related information.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789" y="3364706"/>
            <a:ext cx="909042" cy="14545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484" y="3546515"/>
            <a:ext cx="294894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Storage and Analysis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484" y="3939659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Logs are stored in the database and analyzed by Prometheus for patterns.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789" y="4819293"/>
            <a:ext cx="909042" cy="14545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484" y="5001101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Visualization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484" y="5394246"/>
            <a:ext cx="668952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Grafana creates intuitive dashboards, offering real-time insights into API security status.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789" y="6273879"/>
            <a:ext cx="909042" cy="14545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484" y="6455688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Alert Generation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484" y="6848832"/>
            <a:ext cx="668952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Specific security events trigger alerts, promptly notifying administrators of potential threats.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2552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 Case Scenarios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467332"/>
            <a:ext cx="7415927" cy="4436745"/>
          </a:xfrm>
          <a:prstGeom prst="roundRect">
            <a:avLst>
              <a:gd name="adj" fmla="val 233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482572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2638306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Scenario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2638306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2638306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3189089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3344823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Failed Login Alert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3344823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failed attempts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3344823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Notify admin, block IP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4290655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4446389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Abnormal IP Activity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4446389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Unusual IP accessing API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4446389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 for investigation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5392222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927" y="5547955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Pattern Analysis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3591997" y="5547955"/>
            <a:ext cx="196000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Suspicious patterns detected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053257" y="5547955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Flag and alert security team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25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308" y="3260646"/>
            <a:ext cx="5379363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Benefits and Impact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308" y="4249460"/>
            <a:ext cx="6460093" cy="1589127"/>
          </a:xfrm>
          <a:prstGeom prst="roundRect">
            <a:avLst>
              <a:gd name="adj" fmla="val 565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645" y="4470797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Enhanced Visibility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645" y="4933117"/>
            <a:ext cx="6017419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comprehensive insights into API activities, enabling proactive security measures.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118" y="4249460"/>
            <a:ext cx="6460093" cy="1589127"/>
          </a:xfrm>
          <a:prstGeom prst="roundRect">
            <a:avLst>
              <a:gd name="adj" fmla="val 565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455" y="4470797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Rapid Response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455" y="4933117"/>
            <a:ext cx="6017419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monitoring and alerts significantly reduce incident response times.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308" y="6052304"/>
            <a:ext cx="6460093" cy="1589127"/>
          </a:xfrm>
          <a:prstGeom prst="roundRect">
            <a:avLst>
              <a:gd name="adj" fmla="val 565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645" y="6273641"/>
            <a:ext cx="307764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Compliance Alignment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645" y="6735961"/>
            <a:ext cx="6017419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Align with industry security standards, enhancing overall organizational security posture.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118" y="6052304"/>
            <a:ext cx="6460093" cy="1589127"/>
          </a:xfrm>
          <a:prstGeom prst="roundRect">
            <a:avLst>
              <a:gd name="adj" fmla="val 565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455" y="6273641"/>
            <a:ext cx="298311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Operational Efficiency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455" y="6735961"/>
            <a:ext cx="6017419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security processes, allowing teams to focus on critical tasks.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5372219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 Enhancements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357074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2271" y="5633085"/>
            <a:ext cx="13358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389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Advanced Use Cases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monitoring and alerting capabilities to cover more sophisticated attack vectors.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6856" y="5633085"/>
            <a:ext cx="176451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405" y="6653451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SIEM Integration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with enterprise SIEM tools for broader threat correlation and response.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8706" y="5633085"/>
            <a:ext cx="165021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399389" y="3862507"/>
            <a:ext cx="256377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AI-Powered Analysis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machine learning algorithms for predictive threat detection and automated response.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2024-11-03T05:19:52Z</dcterms:created>
  <dcterms:modified xsi:type="dcterms:W3CDTF">2024-11-03T05:19:52Z</dcterms:modified>
</cp:coreProperties>
</file>